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5" r:id="rId4"/>
    <p:sldId id="267" r:id="rId5"/>
    <p:sldId id="268" r:id="rId6"/>
    <p:sldId id="264" r:id="rId7"/>
    <p:sldId id="263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페이지" id="{9FF85EA2-CF8E-4E0B-AFC7-8A9857E73C62}">
          <p14:sldIdLst>
            <p14:sldId id="256"/>
          </p14:sldIdLst>
        </p14:section>
        <p14:section name="목차 페이지" id="{9925C92B-FF6B-4EEC-B282-5BEA5B75AC3E}">
          <p14:sldIdLst/>
        </p14:section>
        <p14:section name="본문 페이지" id="{078E9D6B-C2D4-4506-A41E-951F228E4413}">
          <p14:sldIdLst>
            <p14:sldId id="259"/>
            <p14:sldId id="265"/>
            <p14:sldId id="267"/>
            <p14:sldId id="268"/>
            <p14:sldId id="264"/>
          </p14:sldIdLst>
        </p14:section>
        <p14:section name="마지막 페이지" id="{6942EFA2-FD18-48FA-8136-AF7BE7CEC528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585"/>
    <a:srgbClr val="ABCE9D"/>
    <a:srgbClr val="D6E6A1"/>
    <a:srgbClr val="659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0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4E8B1D9F-1EA8-49C3-BF45-7563CDBC2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899" y="-251432"/>
            <a:ext cx="12261326" cy="71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4AFB7-03C6-49ED-882D-BF786C4A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1EB42-6088-4CFC-B222-047647631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C7D37-D615-4739-8608-21B98349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6E33F-4D47-4835-A724-A2141D1E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8DECE-4E60-4483-AC62-05B047C9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68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34211D-1A25-4B12-BFD6-4B6180E67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3F486A-CE06-408C-981C-E9DBEC107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03D00-A0AE-4A97-886D-D2018D39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9D9A26-A55A-4A30-A4FB-D31BA489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87B08-6E1C-4DF8-9A7F-0EEEF790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C9AA3-54F4-4102-99E9-93C57556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29A04-8F45-4AE6-ADAF-672D9323F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59856-3ADE-4506-9465-118E31B4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03113D-B08E-4D86-87DA-B940D499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36E65-D750-4109-AE91-4E7B6F19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544E720-1056-482B-BCB6-AB2D047BE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562" y="-260859"/>
            <a:ext cx="12248562" cy="71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083A7-C389-4852-A1EE-37CF29C3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AF461E-8F0D-4EC2-B321-4D704D6B8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4307C-B209-4222-A56C-A7B19DDB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87DFB-29D6-4587-A25A-CDF23935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EBA1C-5643-4051-A786-8DFE00B3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34405B5-9823-434F-9E18-0D19223AB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135" y="-261252"/>
            <a:ext cx="12229708" cy="71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6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03403-7D37-4435-8016-5996BD03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AEEB4-3403-4E76-9AE1-96C9EE242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ADCF9C-451B-467B-88CB-A9572D646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23DB54-AC29-4B51-8A4C-C9A1B83C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50FE01-54FB-49E2-9162-396C0C57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9F4A4-ED55-404B-A568-C1E288D0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03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27F33-93FE-4538-8C5C-F66258B7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3804A5-2795-4CEA-A051-D3B412B72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AE4FC2-A049-4EB2-8866-80D48133D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F00360-F764-463A-BA95-A97DAD65B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3DE516-D7FA-4BAB-A50D-9B31AF53B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A60AD1-109C-49A5-A50D-F617ECF2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D73B28-9ECA-4220-A7F6-6EBA7068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295A8A-1438-47BF-A1CA-8DD614F8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00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444AB-83E2-42AF-A851-4586599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395441-496E-415A-93B2-C9951A6E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EF6703-B209-4951-AA3D-3F54B3053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360B13-4FAC-43F9-9929-CE80F395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5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1260EB-D3AF-4E33-8AC7-A01B6E3D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80A78A-CD26-417E-BA87-8A92D11B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6014C8-8D33-47F5-8E81-69CBDAE4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28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B8C25-FAA5-437E-987F-6B2EA09D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3FD17-BAB1-46A5-B578-C22294153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FDE87E-C95C-41BB-BBD0-D10198171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3287F6-ED06-44D2-BBB8-DDCEADCB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AA327-47B3-4EEA-8095-BA56D323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07F9A7-47CA-425B-A965-DA3C4FE3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4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78516-B129-4B5F-85CB-93EA60C5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B0F110-A787-4A57-8FF0-19B2696C7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855468-D6D2-4E9B-8CD9-72C02AC88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9442FC-375A-4B46-A6C0-A1444053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9CE55-8DA4-4FDC-8B97-505F07AD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212793-89AF-4FD2-9F04-BDFB1438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5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A75906-B685-4713-9C3B-0E68FA4C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64D98D-5E14-4B55-BCF4-B3905C6C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63F87-C680-4957-8A3E-364F5293A1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88F2C-1254-4445-9FDD-463248692A96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2B720-FA49-4967-86C6-16D014EED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A181F-3B71-4007-8C53-2998F38E0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1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C09372-9A1B-4B17-B4B5-CE68539E3D1A}"/>
              </a:ext>
            </a:extLst>
          </p:cNvPr>
          <p:cNvSpPr/>
          <p:nvPr/>
        </p:nvSpPr>
        <p:spPr>
          <a:xfrm>
            <a:off x="2605087" y="4400550"/>
            <a:ext cx="7310438" cy="85725"/>
          </a:xfrm>
          <a:prstGeom prst="rect">
            <a:avLst/>
          </a:prstGeom>
          <a:solidFill>
            <a:srgbClr val="D6E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D8DA9-074D-4DF4-8CD6-CD9AC847824B}"/>
              </a:ext>
            </a:extLst>
          </p:cNvPr>
          <p:cNvSpPr txBox="1"/>
          <p:nvPr/>
        </p:nvSpPr>
        <p:spPr>
          <a:xfrm>
            <a:off x="2440781" y="3233190"/>
            <a:ext cx="7310438" cy="10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5000" b="1" spc="-150" dirty="0">
                <a:solidFill>
                  <a:srgbClr val="5B8585"/>
                </a:solidFill>
              </a:rPr>
              <a:t>Animal shooting Game</a:t>
            </a:r>
            <a:endParaRPr lang="ko-KR" altLang="en-US" sz="5000" b="1" spc="-150" dirty="0">
              <a:solidFill>
                <a:srgbClr val="5B858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33023-2E71-44E7-BCDB-874B7C060BED}"/>
              </a:ext>
            </a:extLst>
          </p:cNvPr>
          <p:cNvSpPr txBox="1"/>
          <p:nvPr/>
        </p:nvSpPr>
        <p:spPr>
          <a:xfrm>
            <a:off x="3720703" y="4698492"/>
            <a:ext cx="4750594" cy="9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2800" b="1" spc="-150" dirty="0">
                <a:solidFill>
                  <a:srgbClr val="6592CB"/>
                </a:solidFill>
              </a:rPr>
              <a:t>20191044 </a:t>
            </a:r>
            <a:r>
              <a:rPr lang="ko-KR" altLang="en-US" sz="2800" b="1" spc="-150" dirty="0">
                <a:solidFill>
                  <a:srgbClr val="6592CB"/>
                </a:solidFill>
              </a:rPr>
              <a:t>김건형</a:t>
            </a:r>
            <a:endParaRPr lang="en-US" altLang="ko-KR" sz="2800" spc="-150" dirty="0">
              <a:solidFill>
                <a:srgbClr val="6592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AEE63C-098E-7E5B-4723-8972362BF44D}"/>
              </a:ext>
            </a:extLst>
          </p:cNvPr>
          <p:cNvSpPr txBox="1"/>
          <p:nvPr/>
        </p:nvSpPr>
        <p:spPr>
          <a:xfrm>
            <a:off x="3720703" y="4228459"/>
            <a:ext cx="4750594" cy="9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2800" b="1" spc="-150" dirty="0">
                <a:solidFill>
                  <a:srgbClr val="6592CB"/>
                </a:solidFill>
              </a:rPr>
              <a:t>Art &amp;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90E00-CCF6-7019-0278-C0565490B657}"/>
              </a:ext>
            </a:extLst>
          </p:cNvPr>
          <p:cNvSpPr txBox="1"/>
          <p:nvPr/>
        </p:nvSpPr>
        <p:spPr>
          <a:xfrm>
            <a:off x="2440781" y="2488976"/>
            <a:ext cx="7310438" cy="10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5000" b="1" spc="-150" dirty="0">
                <a:solidFill>
                  <a:srgbClr val="5B8585"/>
                </a:solidFill>
              </a:rPr>
              <a:t>Final project :</a:t>
            </a:r>
            <a:endParaRPr lang="ko-KR" altLang="en-US" sz="5000" b="1" spc="-150" dirty="0">
              <a:solidFill>
                <a:srgbClr val="5B85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9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0"/>
    </mc:Choice>
    <mc:Fallback xmlns="">
      <p:transition spd="slow" advTm="130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894570-A99F-43DE-B479-6F5BA705C30F}"/>
              </a:ext>
            </a:extLst>
          </p:cNvPr>
          <p:cNvCxnSpPr>
            <a:cxnSpLocks/>
          </p:cNvCxnSpPr>
          <p:nvPr/>
        </p:nvCxnSpPr>
        <p:spPr>
          <a:xfrm>
            <a:off x="3674853" y="1409700"/>
            <a:ext cx="6259722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ACC75-D358-4EB0-A5C5-5747109BC4F1}"/>
              </a:ext>
            </a:extLst>
          </p:cNvPr>
          <p:cNvSpPr txBox="1"/>
          <p:nvPr/>
        </p:nvSpPr>
        <p:spPr>
          <a:xfrm>
            <a:off x="1348977" y="1165681"/>
            <a:ext cx="2498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6592CB"/>
                </a:solidFill>
              </a:rPr>
              <a:t>움직이는 이미지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AEFBF-F41B-4FA6-9C10-A8EE80B0FE0B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03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81B191-23AC-AFBC-90E7-88884D2B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0" y="1840587"/>
            <a:ext cx="5388640" cy="3522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DA89EA-E4E0-FD38-03D7-53BEE4A0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50" y="1914813"/>
            <a:ext cx="5120777" cy="33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3"/>
    </mc:Choice>
    <mc:Fallback xmlns="">
      <p:transition spd="slow" advTm="1295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894570-A99F-43DE-B479-6F5BA705C30F}"/>
              </a:ext>
            </a:extLst>
          </p:cNvPr>
          <p:cNvCxnSpPr>
            <a:cxnSpLocks/>
          </p:cNvCxnSpPr>
          <p:nvPr/>
        </p:nvCxnSpPr>
        <p:spPr>
          <a:xfrm>
            <a:off x="2647950" y="1409700"/>
            <a:ext cx="7286625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ACC75-D358-4EB0-A5C5-5747109BC4F1}"/>
              </a:ext>
            </a:extLst>
          </p:cNvPr>
          <p:cNvSpPr txBox="1"/>
          <p:nvPr/>
        </p:nvSpPr>
        <p:spPr>
          <a:xfrm>
            <a:off x="1348978" y="1165681"/>
            <a:ext cx="1298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6592CB"/>
                </a:solidFill>
              </a:rPr>
              <a:t>목숨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AEFBF-F41B-4FA6-9C10-A8EE80B0FE0B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E65DA-6EE0-5D8C-C56D-3EA41162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77" y="1653720"/>
            <a:ext cx="1854200" cy="533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4A5CA0-8F64-29BF-1D43-7A363BF37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877" y="2187120"/>
            <a:ext cx="7772400" cy="9484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BB92CF-C781-F24F-A92F-D69302FED6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58" b="39502"/>
          <a:stretch/>
        </p:blipFill>
        <p:spPr>
          <a:xfrm>
            <a:off x="1404877" y="3420346"/>
            <a:ext cx="3810541" cy="215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0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4"/>
    </mc:Choice>
    <mc:Fallback xmlns="">
      <p:transition spd="slow" advTm="10794"/>
    </mc:Fallback>
  </mc:AlternateContent>
  <p:extLst>
    <p:ext uri="{E180D4A7-C9FB-4DFB-919C-405C955672EB}">
      <p14:showEvtLst xmlns:p14="http://schemas.microsoft.com/office/powerpoint/2010/main">
        <p14:playEvt time="1111" objId="9"/>
        <p14:stopEvt time="8288" objId="9"/>
        <p14:playEvt time="9910" objId="9"/>
        <p14:stopEvt time="10725" objId="9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894570-A99F-43DE-B479-6F5BA705C30F}"/>
              </a:ext>
            </a:extLst>
          </p:cNvPr>
          <p:cNvCxnSpPr>
            <a:cxnSpLocks/>
          </p:cNvCxnSpPr>
          <p:nvPr/>
        </p:nvCxnSpPr>
        <p:spPr>
          <a:xfrm>
            <a:off x="3674853" y="1409700"/>
            <a:ext cx="6259722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ACC75-D358-4EB0-A5C5-5747109BC4F1}"/>
              </a:ext>
            </a:extLst>
          </p:cNvPr>
          <p:cNvSpPr txBox="1"/>
          <p:nvPr/>
        </p:nvSpPr>
        <p:spPr>
          <a:xfrm>
            <a:off x="1348977" y="1165681"/>
            <a:ext cx="2498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6592CB"/>
                </a:solidFill>
              </a:rPr>
              <a:t>마우스 위치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AEFBF-F41B-4FA6-9C10-A8EE80B0FE0B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4A96F3-F09E-C69B-31AA-E6CB0AC7F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4" t="37252" r="37012" b="3767"/>
          <a:stretch/>
        </p:blipFill>
        <p:spPr>
          <a:xfrm>
            <a:off x="1176450" y="3429000"/>
            <a:ext cx="2498403" cy="2104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B360D9-EA50-0D68-B808-1D7BBD3B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80" y="1696341"/>
            <a:ext cx="7394276" cy="22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0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3"/>
    </mc:Choice>
    <mc:Fallback xmlns="">
      <p:transition spd="slow" advTm="1295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894570-A99F-43DE-B479-6F5BA705C30F}"/>
              </a:ext>
            </a:extLst>
          </p:cNvPr>
          <p:cNvCxnSpPr>
            <a:cxnSpLocks/>
          </p:cNvCxnSpPr>
          <p:nvPr/>
        </p:nvCxnSpPr>
        <p:spPr>
          <a:xfrm>
            <a:off x="4313208" y="1409700"/>
            <a:ext cx="5621367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ACC75-D358-4EB0-A5C5-5747109BC4F1}"/>
              </a:ext>
            </a:extLst>
          </p:cNvPr>
          <p:cNvSpPr txBox="1"/>
          <p:nvPr/>
        </p:nvSpPr>
        <p:spPr>
          <a:xfrm>
            <a:off x="1348977" y="1165681"/>
            <a:ext cx="28089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6592CB"/>
                </a:solidFill>
              </a:rPr>
              <a:t>마우스 클릭 </a:t>
            </a:r>
            <a:r>
              <a:rPr lang="en-US" altLang="ko-KR" sz="2200" b="1" dirty="0">
                <a:solidFill>
                  <a:srgbClr val="6592CB"/>
                </a:solidFill>
              </a:rPr>
              <a:t>(</a:t>
            </a:r>
            <a:r>
              <a:rPr lang="ko-KR" altLang="en-US" sz="2200" b="1" dirty="0">
                <a:solidFill>
                  <a:srgbClr val="6592CB"/>
                </a:solidFill>
              </a:rPr>
              <a:t>진행중</a:t>
            </a:r>
            <a:r>
              <a:rPr lang="en-US" altLang="ko-KR" sz="2200" b="1" dirty="0">
                <a:solidFill>
                  <a:srgbClr val="6592CB"/>
                </a:solidFill>
              </a:rPr>
              <a:t>)</a:t>
            </a:r>
            <a:endParaRPr lang="ko-KR" altLang="en-US" sz="2200" b="1" dirty="0">
              <a:solidFill>
                <a:srgbClr val="6592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AEFBF-F41B-4FA6-9C10-A8EE80B0FE0B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C38EF6-D77D-F349-9434-EB0C05CE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77" y="1653720"/>
            <a:ext cx="7772400" cy="422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3"/>
    </mc:Choice>
    <mc:Fallback xmlns="">
      <p:transition spd="slow" advTm="1295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894570-A99F-43DE-B479-6F5BA705C30F}"/>
              </a:ext>
            </a:extLst>
          </p:cNvPr>
          <p:cNvCxnSpPr>
            <a:cxnSpLocks/>
          </p:cNvCxnSpPr>
          <p:nvPr/>
        </p:nvCxnSpPr>
        <p:spPr>
          <a:xfrm>
            <a:off x="2647950" y="1409700"/>
            <a:ext cx="7286625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ACC75-D358-4EB0-A5C5-5747109BC4F1}"/>
              </a:ext>
            </a:extLst>
          </p:cNvPr>
          <p:cNvSpPr txBox="1"/>
          <p:nvPr/>
        </p:nvSpPr>
        <p:spPr>
          <a:xfrm>
            <a:off x="1348977" y="1165681"/>
            <a:ext cx="1549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6592CB"/>
                </a:solidFill>
              </a:rPr>
              <a:t>구현사항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AEFBF-F41B-4FA6-9C10-A8EE80B0FE0B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01</a:t>
            </a:r>
          </a:p>
        </p:txBody>
      </p:sp>
      <p:pic>
        <p:nvPicPr>
          <p:cNvPr id="3" name="화면 기록 2023-12-05 오후 3.01.46" descr="화면 기록 2023-12-05 오후 3.01.46">
            <a:hlinkClick r:id="" action="ppaction://media"/>
            <a:extLst>
              <a:ext uri="{FF2B5EF4-FFF2-40B4-BE49-F238E27FC236}">
                <a16:creationId xmlns:a16="http://schemas.microsoft.com/office/drawing/2014/main" id="{E5FA621A-A146-E29E-52D8-9D69F322568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0988" y="1508904"/>
            <a:ext cx="6133012" cy="47626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8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8"/>
    </mc:Choice>
    <mc:Fallback xmlns="">
      <p:transition spd="slow" advTm="15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51" objId="2"/>
        <p14:pauseEvt time="13245" objId="2"/>
        <p14:stopEvt time="13644" objId="2"/>
        <p14:playEvt time="13645" objId="2"/>
        <p14:stopEvt time="15058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51C478-6A0B-40DD-A379-DBE4ABC9BB4C}"/>
              </a:ext>
            </a:extLst>
          </p:cNvPr>
          <p:cNvSpPr/>
          <p:nvPr/>
        </p:nvSpPr>
        <p:spPr>
          <a:xfrm>
            <a:off x="2605087" y="4400550"/>
            <a:ext cx="7310438" cy="85725"/>
          </a:xfrm>
          <a:prstGeom prst="rect">
            <a:avLst/>
          </a:prstGeom>
          <a:solidFill>
            <a:srgbClr val="D6E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73627-610D-48C4-B40B-356922A55235}"/>
              </a:ext>
            </a:extLst>
          </p:cNvPr>
          <p:cNvSpPr txBox="1"/>
          <p:nvPr/>
        </p:nvSpPr>
        <p:spPr>
          <a:xfrm>
            <a:off x="2440781" y="2869872"/>
            <a:ext cx="731043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7200" b="1" spc="-150" dirty="0">
                <a:solidFill>
                  <a:srgbClr val="5B8585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690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"/>
    </mc:Choice>
    <mc:Fallback xmlns="">
      <p:transition spd="slow" advTm="166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30</Words>
  <Application>Microsoft Macintosh PowerPoint</Application>
  <PresentationFormat>와이드스크린</PresentationFormat>
  <Paragraphs>15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SYNAM</dc:creator>
  <cp:lastModifiedBy>김건형</cp:lastModifiedBy>
  <cp:revision>16</cp:revision>
  <dcterms:created xsi:type="dcterms:W3CDTF">2021-08-26T10:58:57Z</dcterms:created>
  <dcterms:modified xsi:type="dcterms:W3CDTF">2023-12-05T06:13:16Z</dcterms:modified>
</cp:coreProperties>
</file>